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7"/>
  </p:notesMasterIdLst>
  <p:sldIdLst>
    <p:sldId id="264" r:id="rId5"/>
    <p:sldId id="384" r:id="rId6"/>
    <p:sldId id="361" r:id="rId7"/>
    <p:sldId id="362" r:id="rId8"/>
    <p:sldId id="386" r:id="rId9"/>
    <p:sldId id="387" r:id="rId10"/>
    <p:sldId id="385" r:id="rId11"/>
    <p:sldId id="265" r:id="rId12"/>
    <p:sldId id="388" r:id="rId13"/>
    <p:sldId id="266" r:id="rId14"/>
    <p:sldId id="389" r:id="rId15"/>
    <p:sldId id="390" r:id="rId16"/>
    <p:sldId id="391" r:id="rId17"/>
    <p:sldId id="377" r:id="rId18"/>
    <p:sldId id="392" r:id="rId19"/>
    <p:sldId id="393" r:id="rId20"/>
    <p:sldId id="394" r:id="rId21"/>
    <p:sldId id="395" r:id="rId22"/>
    <p:sldId id="398" r:id="rId23"/>
    <p:sldId id="305" r:id="rId24"/>
    <p:sldId id="308" r:id="rId25"/>
    <p:sldId id="399" r:id="rId26"/>
    <p:sldId id="400" r:id="rId27"/>
    <p:sldId id="402" r:id="rId28"/>
    <p:sldId id="401" r:id="rId29"/>
    <p:sldId id="403" r:id="rId30"/>
    <p:sldId id="351" r:id="rId31"/>
    <p:sldId id="379" r:id="rId32"/>
    <p:sldId id="382" r:id="rId33"/>
    <p:sldId id="330" r:id="rId34"/>
    <p:sldId id="312" r:id="rId35"/>
    <p:sldId id="368" r:id="rId36"/>
  </p:sldIdLst>
  <p:sldSz cx="13004800" cy="97536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71BB8-EC05-4EE1-A89E-3FC8679D3D23}" v="1" dt="2021-07-13T20:23:55.070"/>
    <p1510:client id="{72A18539-13E0-40BB-BA4A-4D3F20F29FCB}" v="181" dt="2021-07-12T22:24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9942" autoAdjust="0"/>
  </p:normalViewPr>
  <p:slideViewPr>
    <p:cSldViewPr snapToGrid="0">
      <p:cViewPr varScale="1">
        <p:scale>
          <a:sx n="73" d="100"/>
          <a:sy n="73" d="100"/>
        </p:scale>
        <p:origin x="18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1881945487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59971BB8-EC05-4EE1-A89E-3FC8679D3D23}"/>
    <pc:docChg chg="addSld delSld modSld delMainMaster">
      <pc:chgData name="Alexander Graening" userId="c6019d98b9ab27ae" providerId="LiveId" clId="{59971BB8-EC05-4EE1-A89E-3FC8679D3D23}" dt="2021-07-13T20:25:06.481" v="4" actId="47"/>
      <pc:docMkLst>
        <pc:docMk/>
      </pc:docMkLst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2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5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6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7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2"/>
        </pc:sldMkLst>
      </pc:sldChg>
      <pc:sldChg chg="modSp add del mod">
        <pc:chgData name="Alexander Graening" userId="c6019d98b9ab27ae" providerId="LiveId" clId="{59971BB8-EC05-4EE1-A89E-3FC8679D3D23}" dt="2021-07-13T20:24:34.520" v="3" actId="207"/>
        <pc:sldMkLst>
          <pc:docMk/>
          <pc:sldMk cId="0" sldId="327"/>
        </pc:sldMkLst>
        <pc:spChg chg="mod">
          <ac:chgData name="Alexander Graening" userId="c6019d98b9ab27ae" providerId="LiveId" clId="{59971BB8-EC05-4EE1-A89E-3FC8679D3D23}" dt="2021-07-13T20:24:34.520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3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6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7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3934111542" sldId="37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4113885799" sldId="38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2341693441" sldId="38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881945487" sldId="40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1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59971BB8-EC05-4EE1-A89E-3FC8679D3D23}" dt="2021-07-13T20:23:45.671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Alexander Graening" userId="c6019d98b9ab27ae" providerId="LiveId" clId="{59971BB8-EC05-4EE1-A89E-3FC8679D3D23}" dt="2021-07-13T20:25:06.481" v="4" actId="47"/>
        <pc:sldMasterMkLst>
          <pc:docMk/>
          <pc:sldMasterMk cId="0" sldId="2147483660"/>
        </pc:sldMasterMkLst>
        <pc:sldLayoutChg chg="del">
          <pc:chgData name="Alexander Graening" userId="c6019d98b9ab27ae" providerId="LiveId" clId="{59971BB8-EC05-4EE1-A89E-3FC8679D3D23}" dt="2021-07-13T20:25:06.481" v="4" actId="47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40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687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988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Question for Brian – under what conditions would you want to sort a list first and then perform searching</a:t>
            </a:r>
            <a:endParaRPr dirty="0"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1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Example of binary search tree, which shows how our choice of data structure can make our search operations easier</a:t>
            </a: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1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504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69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Ok, so we just finished our first pass – we moved the largest number to the end of the array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5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35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568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SURE YOU HAVE PSEUDOCODE PREPARED AND MULTIPLE QUESTIONS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 is this important?</a:t>
            </a:r>
            <a:endParaRPr dirty="0"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 should also set up a poll question for this.</a:t>
            </a:r>
            <a:endParaRPr dirty="0"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29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search-in-a-binary-search-tree/" TargetMode="External"/><Relationship Id="rId4" Type="http://schemas.openxmlformats.org/officeDocument/2006/relationships/hyperlink" Target="https://leetcode.com/problems/binary-sear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sort-color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Every iteration we cut the list down in half ( N, N/2, N/4 … 1 )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So it is log(n) time!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242049" y="2078623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Binary Search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704 – Binary Search[Easy]</a:t>
            </a:r>
          </a:p>
          <a:p>
            <a:pPr marL="800100" lvl="1" indent="-457200"/>
            <a:r>
              <a:rPr lang="en-US" dirty="0">
                <a:hlinkClick r:id="rId4"/>
              </a:rPr>
              <a:t>Binary Search – </a:t>
            </a:r>
            <a:r>
              <a:rPr lang="en-US" dirty="0" err="1">
                <a:hlinkClick r:id="rId4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- </a:t>
            </a:r>
            <a:r>
              <a:rPr lang="en-US" altLang="zh-CN" dirty="0" err="1"/>
              <a:t>LeetCode</a:t>
            </a:r>
            <a:r>
              <a:rPr lang="en-US" altLang="zh-CN" dirty="0"/>
              <a:t> 700 – Search in a BST [Easy]</a:t>
            </a:r>
          </a:p>
          <a:p>
            <a:pPr marL="800100" lvl="1" indent="-457200"/>
            <a:r>
              <a:rPr lang="en-US" dirty="0">
                <a:hlinkClick r:id="rId5"/>
              </a:rPr>
              <a:t>Search in a Binary Search Tree - </a:t>
            </a:r>
            <a:r>
              <a:rPr lang="en-US" dirty="0" err="1">
                <a:hlinkClick r:id="rId5"/>
              </a:rPr>
              <a:t>LeetCode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72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91741"/>
          <a:stretch/>
        </p:blipFill>
        <p:spPr>
          <a:xfrm>
            <a:off x="7112000" y="2419350"/>
            <a:ext cx="4381500" cy="5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83046"/>
          <a:stretch/>
        </p:blipFill>
        <p:spPr>
          <a:xfrm>
            <a:off x="7112000" y="2419349"/>
            <a:ext cx="4381500" cy="11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0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75933"/>
          <a:stretch/>
        </p:blipFill>
        <p:spPr>
          <a:xfrm>
            <a:off x="7112000" y="2419350"/>
            <a:ext cx="4381500" cy="15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1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60519"/>
          <a:stretch/>
        </p:blipFill>
        <p:spPr>
          <a:xfrm>
            <a:off x="7112000" y="2419349"/>
            <a:ext cx="4381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36410"/>
          <a:stretch/>
        </p:blipFill>
        <p:spPr>
          <a:xfrm>
            <a:off x="7112000" y="2419350"/>
            <a:ext cx="4381500" cy="42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45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Selection Sort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75 – Sort Colors [Medium]</a:t>
            </a:r>
          </a:p>
          <a:p>
            <a:pPr marL="800100" lvl="1" indent="-457200"/>
            <a:r>
              <a:rPr lang="en-US" dirty="0">
                <a:hlinkClick r:id="rId4"/>
              </a:rPr>
              <a:t>Sort Colors – </a:t>
            </a:r>
            <a:r>
              <a:rPr lang="en-US" dirty="0" err="1">
                <a:hlinkClick r:id="rId4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– </a:t>
            </a:r>
            <a:r>
              <a:rPr lang="en-US" altLang="zh-CN" dirty="0" err="1"/>
              <a:t>LeetCode</a:t>
            </a:r>
            <a:r>
              <a:rPr lang="en-US" altLang="zh-CN" dirty="0"/>
              <a:t> 912 – Sort an Array [Medium]</a:t>
            </a:r>
          </a:p>
          <a:p>
            <a:pPr marL="800100" lvl="1" indent="-457200"/>
            <a:r>
              <a:rPr lang="en-US" dirty="0">
                <a:hlinkClick r:id="rId5"/>
              </a:rPr>
              <a:t>Sort an Array – </a:t>
            </a:r>
            <a:r>
              <a:rPr lang="en-US" dirty="0" err="1">
                <a:hlinkClick r:id="rId5"/>
              </a:rPr>
              <a:t>LeetCode</a:t>
            </a:r>
            <a:r>
              <a:rPr lang="en-US" dirty="0"/>
              <a:t> (Try </a:t>
            </a:r>
            <a:r>
              <a:rPr lang="en-US" dirty="0" err="1"/>
              <a:t>MergeSort</a:t>
            </a:r>
            <a:r>
              <a:rPr lang="en-US" dirty="0"/>
              <a:t>!)</a:t>
            </a:r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for some exercise and discussion.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1491</Words>
  <Application>Microsoft Office PowerPoint</Application>
  <PresentationFormat>Custom</PresentationFormat>
  <Paragraphs>197</Paragraphs>
  <Slides>32</Slides>
  <Notes>30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Times New Roman</vt:lpstr>
      <vt:lpstr>Courier New</vt:lpstr>
      <vt:lpstr>Arial</vt:lpstr>
      <vt:lpstr>Helvetica Neue</vt:lpstr>
      <vt:lpstr>Title &amp; Bullets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Exercise: Binary Search</vt:lpstr>
      <vt:lpstr>Sorting Algorithms</vt:lpstr>
      <vt:lpstr>Bubble Sort</vt:lpstr>
      <vt:lpstr>Bubble Sort</vt:lpstr>
      <vt:lpstr>Bubble Sort</vt:lpstr>
      <vt:lpstr>Bubble Sort</vt:lpstr>
      <vt:lpstr>Bubble Sort</vt:lpstr>
      <vt:lpstr>Bubble Sort</vt:lpstr>
      <vt:lpstr>Selection Sort</vt:lpstr>
      <vt:lpstr>PowerPoint Presentation</vt:lpstr>
      <vt:lpstr>PowerPoint Presentation</vt:lpstr>
      <vt:lpstr>Merge Sort</vt:lpstr>
      <vt:lpstr>Exercise: Selection Sort</vt:lpstr>
      <vt:lpstr>Time for some exercise and discussion.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Brian</cp:lastModifiedBy>
  <cp:revision>161</cp:revision>
  <dcterms:created xsi:type="dcterms:W3CDTF">2020-07-11T19:07:00Z</dcterms:created>
  <dcterms:modified xsi:type="dcterms:W3CDTF">2021-08-29T22:54:22Z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